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1" roundtripDataSignature="AMtx7mj4hDdUWF8iiDzudHRXJJoPudiR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customschemas.google.com/relationships/presentationmetadata" Target="meta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8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4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5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5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5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5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5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4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091700" y="915325"/>
            <a:ext cx="6960600" cy="4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4100">
                <a:latin typeface="Cambria"/>
                <a:ea typeface="Cambria"/>
                <a:cs typeface="Cambria"/>
                <a:sym typeface="Cambria"/>
              </a:rPr>
              <a:t>Тақырып 15. Геодезиялық бөлу жұмыстары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178662" y="294675"/>
            <a:ext cx="8786700" cy="43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Геодезиялық бөлу жұмыстары (қысқаша бөлу) немесе жобаны жергілікті жерге шығару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- бұл болашақ құрылыстың пландық және биіктік орнын анықтау үшін атқарылатын геодезиялық жұмыстар кешені.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Құрылыс жобасының геометриялық негізі ретінде бөлу осьтерін қабылдайды. Осьтерге қатысты жұмыс сызбаларында құрылыстың жеке конструкцияларының орналасуы және олардың өлшемдері көрсетіледі..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/>
          <p:nvPr/>
        </p:nvSpPr>
        <p:spPr>
          <a:xfrm>
            <a:off x="214312" y="0"/>
            <a:ext cx="87153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Бөлу осьтерінің келесі түрлері болады: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 </a:t>
            </a: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басты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немесе құрылыстың симметриялық осьтері (сызықтық құрылыстар үшін бұл олардың бойлық осьтері);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 құрылыстың пішіні мен өлшемдерін анықтайтын </a:t>
            </a: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негізгі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осьтер немесе жалпы осьтер;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 ғимараттар мен құрылыстардың жеке элементтерінің орналасуын анықтайтын аралық немесе </a:t>
            </a: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детальды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осьтер.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214312" y="0"/>
            <a:ext cx="8715300" cy="586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Жобаны жергілікті жерге шығару, әдетте, сәйкес дәлдікті қамтамасыз ете алатын геодезиялық бөлу негіз нүктелері арқылы бірнеше сатыда жүзеге асырылады.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Геодезиялық негіз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триангуляция, полигонометрия, құрылыс торы немесе басқа геодезиялық торлар түрінде жасалады.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Бірінші кезеңде </a:t>
            </a: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негізгі бөлу жұмыстары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жүргізіледі.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Геодезиялық бөлу негізінің пункттеріне байлану арқылы, жергілікті жерде басты немесе негізгі бөлу осьтерінің орнын табады.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 txBox="1"/>
          <p:nvPr/>
        </p:nvSpPr>
        <p:spPr>
          <a:xfrm>
            <a:off x="142950" y="1017975"/>
            <a:ext cx="88581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Екінші кезеңде осьтердің </a:t>
            </a: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детальды бөлу жұмыстары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орындалады.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Детальды бөлу негізгі осьтерді бөлуге қарағанда дәлірек жасалады, өйткені ол құрылыс элементтерінің өзара орнын анықтайды.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Соңғы, үшінші кезеңде </a:t>
            </a: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жабдықтың технологиялық осьтерін бөлу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жүзеге асырылады және жабдықты орнатуға геодезиялық бақылау жүзеге асырылады.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кезеңде жұмыстар ең дәл жүргізіледі (кейбір жағдайларда миллиметрдің оннан бір бөлігіне дейін).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214362" y="656325"/>
            <a:ext cx="8715300" cy="62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Бөлу жұмыстарының элементтері.</a:t>
            </a:r>
            <a:endParaRPr b="1"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Геодезиялық бөлу жұмыстарының мазмұны мен мақсаты -  құрылыстың жобалық геометриясын анықтайтын нүктелерді жергілікті жерде анықтап, оларды бекіту.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Нүктелердің орнын анықтау үшін бөлу жұмыстарының элементтері деп аталатын бірқатар геодезиялық құрылымдар жасалады: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1) жобалық бұрыш құру,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2) жобалық қашықтық салу,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3) жобалық биіктіктер мен еңістерді шығару.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"/>
          <p:cNvSpPr txBox="1"/>
          <p:nvPr/>
        </p:nvSpPr>
        <p:spPr>
          <a:xfrm>
            <a:off x="142950" y="133950"/>
            <a:ext cx="8858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en-US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көлденең бұрыштарды құру</a:t>
            </a:r>
            <a:endParaRPr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g202" id="115" name="Google Shape;1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0187" y="1143000"/>
            <a:ext cx="6559550" cy="37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8"/>
          <p:cNvSpPr txBox="1"/>
          <p:nvPr/>
        </p:nvSpPr>
        <p:spPr>
          <a:xfrm>
            <a:off x="178662" y="5031875"/>
            <a:ext cx="8786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Берілген горизонталь бұрыш β құру үшін В нүктесі және оның АВ бағыт сызығының орны жергілікті жерде белгілі болуы тиіс.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/>
          <p:nvPr/>
        </p:nvSpPr>
        <p:spPr>
          <a:xfrm>
            <a:off x="142950" y="1968975"/>
            <a:ext cx="88581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AB бағытынан β бұрышында орналасқан AC тұзуін анықтау және бекіту қажет.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Жұмыс келесі тәртіпте жүргізіледі: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Теодолит бөлінетін β бұрыш төбесі В шыңының үстіне орнатылады, оны жұмыс жағдайына келтіреді, визуалды дүрбіні А нүктесіне бағыттайды және көлденең шеңбер бойымен есеп алады. 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 txBox="1"/>
          <p:nvPr/>
        </p:nvSpPr>
        <p:spPr>
          <a:xfrm>
            <a:off x="142950" y="1017975"/>
            <a:ext cx="88581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қашықтықты жергілікті жерге шығару.</a:t>
            </a:r>
            <a:endParaRPr b="1"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ұзындық сызығын салу үшін бастапқы нүктеден белгілі бір бағытта көлденең жобалық мәнге тең болатын қашықтықты шығару керек.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жер бедері көлденең болса, онда түзуді жергілікті жерге шығару кезінде жобада көрсетілген қашықтықты бірден салуға болады.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239" id="131" name="Google Shape;13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2" y="0"/>
            <a:ext cx="871537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142950" y="3839787"/>
            <a:ext cx="88581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жер беті көлбеу болса, сызықтың көлбеуі үшін түзету енгізу керек, яғни формула бойынша есептелген қашықтықты шығар керек: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dжоба</a:t>
            </a: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=D*cosv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 txBox="1"/>
          <p:nvPr/>
        </p:nvSpPr>
        <p:spPr>
          <a:xfrm>
            <a:off x="250062" y="1071575"/>
            <a:ext cx="86439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мұндағы dжоба. - жобадан алынған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көлденең қашықтық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;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v-сызықтың көлбеу бұрышы.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қашықтықты салу дәлдігі 1:2000-нан жоғары болмаса (100 м-ге 5 см қате), ал көлбеу бұрышы 1 градустан аспаса, онда D және 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dжоба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арасындағы айырмашылық ескерілмейді. 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/>
          <p:nvPr/>
        </p:nvSpPr>
        <p:spPr>
          <a:xfrm>
            <a:off x="142950" y="736700"/>
            <a:ext cx="88581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белгіні натураға шығару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Бөлу жұмыстарының бұл түрі құрылыс инженері тәжірибесінде жиі кездеседі.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биіктіктерді жергілікті жерге (натураға) шығару, әдетте, геометриялық нивелирлеу әдісімен жүзеге асырылады.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 репер мен биіктігін шығаратын нүкте ортасында орнатылады және оны жұмыс жағдайына келтіреді.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290" id="147" name="Google Shape;14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625" y="357187"/>
            <a:ext cx="8489950" cy="614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/>
          <p:nvPr/>
        </p:nvSpPr>
        <p:spPr>
          <a:xfrm>
            <a:off x="142950" y="361650"/>
            <a:ext cx="8858100" cy="58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Биіктігі белгілі реперге (А нүктесі) рейка орнатып, ол бойынша А санағын алады: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АГ = Нрп + а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жерде, АГ - аспап горизонты.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Бақылау мақсатында басқа реперден де аспап горизонтын мәнін дәл осылай анықтап алған жөн.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биіктікті шығару үшін шығарылып жатқан В нүктесіндегі рейка бойынша в есебін білу қажет.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= АГ - Нжоба (ГН – Нпроект)</a:t>
            </a:r>
            <a:endParaRPr sz="3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/>
          <p:nvPr/>
        </p:nvSpPr>
        <p:spPr>
          <a:xfrm>
            <a:off x="214362" y="759025"/>
            <a:ext cx="87153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sz="700"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Жобалық есепті есептегеннен кейін рейканы нивелирдің жіптер торының  ортаңғы жібі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санағына сәйкес келгенге дейін көтереді немесе түсіреді, осы кезде рейканың табаны (асты) жобалық биіктікке сәйкес келеді.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Тыблған биіктік жергілікті жерде анықталып,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арнайы белгімен бекітіледі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(қазықша, құрылыс конструкциясына сызық салу және т.б.).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i="0" lang="en-US" sz="2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</a:t>
            </a:r>
            <a:endParaRPr sz="7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/>
          <p:nvPr/>
        </p:nvSpPr>
        <p:spPr>
          <a:xfrm>
            <a:off x="285750" y="361650"/>
            <a:ext cx="86439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lang="en-US" sz="3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Геодезиялық бөлу әдістері</a:t>
            </a:r>
            <a:endParaRPr sz="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250062" y="1884162"/>
            <a:ext cx="87153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Геодезиялық бөлу жұмыстары геодезиялық түсірістерге қарама-қарсы жұмыс болып табылады және құрылыстың сипаттамалық нүктелерін жергілікті жерге салуды білдіреді.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Бөлу жұмыстарын орындау әдісін таңдау аймақтың жағдайына, құрылыстың түріне, оның пішініне, қажетті дәлдікке байланысты таңдалынады.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/>
        </p:nvSpPr>
        <p:spPr>
          <a:xfrm>
            <a:off x="241087" y="803675"/>
            <a:ext cx="8786700" cy="394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Полярлық координаттар әдісі.</a:t>
            </a:r>
            <a:endParaRPr b="1"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құрылыстың бас және негізгі осьтерінің нүктелерін жергілікті жерге шығарудың негізгі тәсілдерінің бірі.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әдіс ғимараттарды, құрылыстарды және құрылымдарды полигонометриялық немесе теодолиттік жүріс пункттерінен нүктелерге дейін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алыс болмаған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жағдайларда қолданылады.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335" id="173" name="Google Shape;17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25" y="785812"/>
            <a:ext cx="7092950" cy="517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/>
        </p:nvSpPr>
        <p:spPr>
          <a:xfrm>
            <a:off x="214362" y="1151937"/>
            <a:ext cx="87153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әдіспен жердегі құрылыс нүктесінің орналасуы екі бөлу элементтерін салу арқылы алынады: бөлу торының АВ жағынан берілген жобалық бұрыш және D қашықтық.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Полярлық бұрыш β және D қашықтығының мәндерін геодезиялық бөлу негізі мен құрылымның жобалық нүктесі нүктелерінің координаталары бойынша кері геодезиялық есепті шешуден аламыз.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/>
          <p:nvPr/>
        </p:nvSpPr>
        <p:spPr>
          <a:xfrm>
            <a:off x="250062" y="133950"/>
            <a:ext cx="8643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Тікбұрышты координаталар әдісі.</a:t>
            </a:r>
            <a:endParaRPr b="1"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әдісті құрылыс алаңында құрылыс торы болған кезде қолданған жөн.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Ал егер бұл қала құрылысы болса-жергілікті жерде бекітілген құрылыстың қызыл сызықтарын қолданады.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g336" id="184" name="Google Shape;18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7450" y="2652125"/>
            <a:ext cx="4607700" cy="390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/>
        </p:nvSpPr>
        <p:spPr>
          <a:xfrm>
            <a:off x="142950" y="790275"/>
            <a:ext cx="8858100" cy="4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 жобалық нүктесін бөлу оның X және У координаталарының есептелген мәндері бойынша құрылыс торының немесе қызыл сызықтың ең жақын нүктесінен орындалады.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Теодолит А нүктесінде жұмыс жағдайына орнатылады, В нүктесіне көзделеді және алынған сызықта жобалық қашықтық У кейінге қалдырылады.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Алынған D нүктесінде теодолит орнатылып, АВ бағытына тік бұрыш жасалады. Перпендикуляр бойымен x жобалық қашықтықты қойып, алынған нүкте бекітіледі.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/>
        </p:nvSpPr>
        <p:spPr>
          <a:xfrm>
            <a:off x="214362" y="258300"/>
            <a:ext cx="87153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Бұрыштық қиылыстыру әдісі.</a:t>
            </a:r>
            <a:endParaRPr b="1"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Көбінесе құрылыс алаңының жағдайлары сызықтық өлшеулерді жүргізуді қиындатады, ал егер анықталатын нүкте бөлу негізінің нүктелерінен едәуір қашықтықта болса, онда нүктенің орнын  β1 және β2 екі бұрышын салу арқылы алған жөн.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g206" id="195" name="Google Shape;19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9175" y="3201300"/>
            <a:ext cx="4701475" cy="334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7"/>
          <p:cNvSpPr txBox="1"/>
          <p:nvPr/>
        </p:nvSpPr>
        <p:spPr>
          <a:xfrm>
            <a:off x="142950" y="910850"/>
            <a:ext cx="88581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Қажетті с нүктесінің орны кері геодезиялық есепті шешу кезінде алынған β1 және β2 екі есептелген көлденең бұрыштардың көмегімен анықталады.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 нүктесінің жобалық орнын А және В бастапқы нүктелерінде β1 және β2 бұрыштарында орналастыру арқылы табады. С нүктесі АС және ӘК екі жармасының қиылысында орналасатын болады.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 txBox="1"/>
          <p:nvPr/>
        </p:nvSpPr>
        <p:spPr>
          <a:xfrm>
            <a:off x="285750" y="375050"/>
            <a:ext cx="85725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Сызықтық қиылыстыру әдісі.</a:t>
            </a:r>
            <a:endParaRPr b="1"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Құрылыстың нүктелерін шығарудың бұл әдісі олар құрылыс торының немесе геодезиялық тірек желісінің нүктелерінен өлшеу құралының ұзындығынан аспайтын қашықтықта орналасқан жағдайда қолданылады.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Жердегі қалаған С нүктесі AC және  ВС жүргізілген екі түзудің қиылысуымен алынады.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g213" id="206" name="Google Shape;20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5012" y="3545750"/>
            <a:ext cx="4513975" cy="292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0"/>
          <p:cNvSpPr txBox="1"/>
          <p:nvPr/>
        </p:nvSpPr>
        <p:spPr>
          <a:xfrm>
            <a:off x="250062" y="924200"/>
            <a:ext cx="86439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Екі рулетканың көмегімен бөлуді орындау өте ыңғайлы. Таспа өлшемі бойынша А нүктесінен d1 қашықтық, ал екінші таспа өлшемі бойынша В нүктесінен d2 қашықтық кейінге қалдырылады.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D1 және d2 сегменттерінің ұштарының қиылысында А және В нүктелерінің орталықтарымен біріктірілген нөлдермен екі рулетканы жылжыту арқылы біз анықталатын нүктенің орнын аламыз.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>
    <p:wheel/>
  </p:transition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2012-09-01T17:21:09Z</dcterms:created>
  <dc:creator>Admin</dc:creator>
</cp:coreProperties>
</file>